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>
        <p:scale>
          <a:sx n="268" d="100"/>
          <a:sy n="268" d="100"/>
        </p:scale>
        <p:origin x="144" y="-5136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03.04.23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03.04.23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03.04.23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Technolgien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5"/>
            <a:ext cx="369332" cy="2689635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8AAF25-3520-3B19-FE9E-CECFAD493252}"/>
              </a:ext>
            </a:extLst>
          </p:cNvPr>
          <p:cNvSpPr txBox="1"/>
          <p:nvPr/>
        </p:nvSpPr>
        <p:spPr>
          <a:xfrm>
            <a:off x="936702" y="3468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809778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</a:t>
            </a:r>
            <a:r>
              <a:rPr lang="de-DE" sz="1400" u="none" strike="noStrike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</a:t>
            </a:r>
            <a:r>
              <a:rPr lang="de-DE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werden abgedeckt           =&gt;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Macintosh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51</cp:revision>
  <cp:lastPrinted>2023-04-03T06:31:51Z</cp:lastPrinted>
  <dcterms:created xsi:type="dcterms:W3CDTF">2023-03-27T15:32:23Z</dcterms:created>
  <dcterms:modified xsi:type="dcterms:W3CDTF">2023-04-03T18:14:59Z</dcterms:modified>
</cp:coreProperties>
</file>